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955586-32BB-44FC-BA61-FAE3BAA6C7DE}" type="datetimeFigureOut">
              <a:rPr lang="en-US" smtClean="0"/>
              <a:pPr/>
              <a:t>7/15/2011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143108" y="428604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Siâp</a:t>
            </a:r>
            <a:r>
              <a:rPr lang="en-GB" sz="4400" dirty="0" smtClean="0">
                <a:latin typeface="Berlin Sans FB" pitchFamily="34" charset="0"/>
              </a:rPr>
              <a:t> a </a:t>
            </a:r>
            <a:r>
              <a:rPr lang="en-GB" sz="4400" dirty="0" err="1" smtClean="0">
                <a:latin typeface="Berlin Sans FB" pitchFamily="34" charset="0"/>
              </a:rPr>
              <a:t>Mesur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dirty="0" err="1" smtClean="0">
                <a:latin typeface="Berlin Sans FB" pitchFamily="34" charset="0"/>
              </a:rPr>
              <a:t>Uwchradd</a:t>
            </a:r>
            <a:endParaRPr lang="en-GB" sz="4400" dirty="0" smtClean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71472" y="785794"/>
            <a:ext cx="1785950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857884" y="357166"/>
            <a:ext cx="2143140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285852" y="357166"/>
            <a:ext cx="1785950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00034" y="214290"/>
            <a:ext cx="80010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Mae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ongl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fewnol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polygon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rheolaidd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pedair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gwaith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ongl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allanol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 polygon. Beth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yw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enw’r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polygon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yma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1142944" y="2000240"/>
            <a:ext cx="7072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Ongl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fewnol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=           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Ongl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allanol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4000496" y="2000240"/>
            <a:ext cx="6429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4 x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285852" y="2500306"/>
            <a:ext cx="30718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(n-2) x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180˚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 n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4786314" y="2500306"/>
            <a:ext cx="13573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360˚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n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3714744" y="2571744"/>
            <a:ext cx="6429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=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4143372" y="2571744"/>
            <a:ext cx="6429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4 x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285720" y="3429000"/>
            <a:ext cx="8358246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Datryswch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yr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hafaliad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ddarganfod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n (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nifer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yr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ochrau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357158" y="4000504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n(n-2) x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180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= 4n(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360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</a:t>
            </a:r>
            <a:endParaRPr lang="en-GB" sz="2800" u="sng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 n		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071934" y="4071942"/>
            <a:ext cx="4429156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Lluoswch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ddwy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ochr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gan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n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571472" y="5000636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(n-2)180    = 4(360)</a:t>
            </a:r>
            <a:endParaRPr lang="en-GB" sz="2800" u="sng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714348" y="5786454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180n - 360 = 1440</a:t>
            </a:r>
            <a:endParaRPr lang="en-GB" sz="2800" u="sng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9" name="TextBox 1"/>
          <p:cNvSpPr txBox="1">
            <a:spLocks noChangeArrowheads="1"/>
          </p:cNvSpPr>
          <p:nvPr/>
        </p:nvSpPr>
        <p:spPr bwMode="auto">
          <a:xfrm>
            <a:off x="4071934" y="5000636"/>
            <a:ext cx="3857652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Ehangwch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cromfachau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30" name="TextBox 1"/>
          <p:cNvSpPr txBox="1">
            <a:spLocks noChangeArrowheads="1"/>
          </p:cNvSpPr>
          <p:nvPr/>
        </p:nvSpPr>
        <p:spPr bwMode="auto">
          <a:xfrm>
            <a:off x="4071934" y="5929330"/>
            <a:ext cx="4000528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Adiwch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360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i’r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ddwy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ochr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571472" y="1285860"/>
            <a:ext cx="7143800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Pa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wybodaeth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sydd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wedi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ei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roi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cwestiwn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?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2" grpId="0" animBg="1"/>
      <p:bldP spid="16" grpId="0"/>
      <p:bldP spid="17" grpId="0"/>
      <p:bldP spid="18" grpId="0"/>
      <p:bldP spid="19" grpId="0"/>
      <p:bldP spid="21" grpId="0"/>
      <p:bldP spid="22" grpId="0"/>
      <p:bldP spid="23" grpId="0" animBg="1"/>
      <p:bldP spid="24" grpId="0"/>
      <p:bldP spid="26" grpId="0" animBg="1"/>
      <p:bldP spid="27" grpId="0"/>
      <p:bldP spid="28" grpId="0"/>
      <p:bldP spid="29" grpId="0" animBg="1"/>
      <p:bldP spid="30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500034" y="2857496"/>
            <a:ext cx="8001056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Os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yw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n  = 10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yna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beth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yw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enw’r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polygon?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571472" y="357167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180n  = 1440 + 360</a:t>
            </a:r>
            <a:endParaRPr lang="en-GB" sz="2800" u="sng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642910" y="1214422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180n  = 1800 </a:t>
            </a:r>
            <a:endParaRPr lang="en-GB" sz="2800" u="sng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31" name="TextBox 1"/>
          <p:cNvSpPr txBox="1">
            <a:spLocks noChangeArrowheads="1"/>
          </p:cNvSpPr>
          <p:nvPr/>
        </p:nvSpPr>
        <p:spPr bwMode="auto">
          <a:xfrm>
            <a:off x="4143372" y="1142984"/>
            <a:ext cx="4572032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Rhannwch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ddwy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ochr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â 180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32" name="TextBox 1"/>
          <p:cNvSpPr txBox="1">
            <a:spLocks noChangeArrowheads="1"/>
          </p:cNvSpPr>
          <p:nvPr/>
        </p:nvSpPr>
        <p:spPr bwMode="auto">
          <a:xfrm>
            <a:off x="714348" y="2000240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n      = 10 </a:t>
            </a:r>
            <a:endParaRPr lang="en-GB" sz="2800" u="sng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71472" y="3571876"/>
            <a:ext cx="80010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Os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yw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n = 10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yna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nifer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ochrau’r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polygon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yw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10. Felly,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enw’r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polygon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yw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latin typeface="Berlin Sans FB" pitchFamily="34" charset="0"/>
              </a:rPr>
              <a:t>DECAGON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. </a:t>
            </a:r>
            <a:endParaRPr lang="en-GB" sz="2800" u="sng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0" grpId="0"/>
      <p:bldP spid="25" grpId="0"/>
      <p:bldP spid="31" grpId="0" animBg="1"/>
      <p:bldP spid="32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335</TotalTime>
  <Words>156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40</cp:revision>
  <dcterms:created xsi:type="dcterms:W3CDTF">2011-02-03T11:08:00Z</dcterms:created>
  <dcterms:modified xsi:type="dcterms:W3CDTF">2011-07-15T13:22:17Z</dcterms:modified>
</cp:coreProperties>
</file>